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7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32F28-748E-4663-B430-15E860136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1897870"/>
          </a:xfrm>
        </p:spPr>
        <p:txBody>
          <a:bodyPr>
            <a:normAutofit/>
          </a:bodyPr>
          <a:lstStyle/>
          <a:p>
            <a:r>
              <a:rPr lang="ru-RU" dirty="0"/>
              <a:t>Проект </a:t>
            </a:r>
            <a:r>
              <a:rPr lang="en-US" dirty="0"/>
              <a:t>“INSANITY BALLS”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DED5AC-B86E-474E-AFB5-B2C5D20CD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8016" y="5173941"/>
            <a:ext cx="7502524" cy="1431396"/>
          </a:xfrm>
        </p:spPr>
        <p:txBody>
          <a:bodyPr>
            <a:normAutofit/>
          </a:bodyPr>
          <a:lstStyle/>
          <a:p>
            <a:r>
              <a:rPr lang="ru-RU" dirty="0"/>
              <a:t>ОТ КОМАНДЫ ЭНТУЗИАСТОВ-</a:t>
            </a:r>
            <a:r>
              <a:rPr lang="ru-RU" dirty="0" err="1"/>
              <a:t>РАЗРАБОТЧИКов</a:t>
            </a:r>
            <a:r>
              <a:rPr lang="ru-RU" dirty="0"/>
              <a:t> </a:t>
            </a:r>
            <a:r>
              <a:rPr lang="ru-RU" dirty="0" err="1"/>
              <a:t>АКАдемии</a:t>
            </a:r>
            <a:r>
              <a:rPr lang="ru-RU" dirty="0"/>
              <a:t> </a:t>
            </a:r>
            <a:r>
              <a:rPr lang="ru-RU" dirty="0" err="1"/>
              <a:t>яндекс</a:t>
            </a:r>
            <a:r>
              <a:rPr lang="ru-RU" dirty="0"/>
              <a:t> </a:t>
            </a:r>
            <a:r>
              <a:rPr lang="ru-RU" dirty="0" err="1"/>
              <a:t>ЛицеЯ</a:t>
            </a:r>
            <a:endParaRPr lang="ru-RU" dirty="0"/>
          </a:p>
          <a:p>
            <a:r>
              <a:rPr lang="ru-RU" dirty="0" err="1"/>
              <a:t>Камболова</a:t>
            </a:r>
            <a:r>
              <a:rPr lang="ru-RU" dirty="0"/>
              <a:t> </a:t>
            </a:r>
            <a:r>
              <a:rPr lang="ru-RU" dirty="0" err="1"/>
              <a:t>КаурБЕка</a:t>
            </a:r>
            <a:r>
              <a:rPr lang="ru-RU" dirty="0"/>
              <a:t>, </a:t>
            </a:r>
            <a:r>
              <a:rPr lang="ru-RU" dirty="0" err="1"/>
              <a:t>Пшукова</a:t>
            </a:r>
            <a:r>
              <a:rPr lang="ru-RU" dirty="0"/>
              <a:t> Рената и </a:t>
            </a:r>
            <a:r>
              <a:rPr lang="ru-RU" dirty="0" err="1"/>
              <a:t>Сохрокова</a:t>
            </a:r>
            <a:r>
              <a:rPr lang="ru-RU" dirty="0"/>
              <a:t> Артура</a:t>
            </a:r>
          </a:p>
          <a:p>
            <a:r>
              <a:rPr lang="ru-RU" dirty="0"/>
              <a:t>Научный Руководитель – Кравцов Святослав </a:t>
            </a:r>
            <a:r>
              <a:rPr lang="ru-RU" dirty="0" err="1"/>
              <a:t>ВЛАдиславовиЧ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258280-20D3-4DC6-A07E-D2F0830A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537" y="-153652"/>
            <a:ext cx="4287461" cy="320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42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8A951-F4F4-4569-AB56-40ED2C3DC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" y="117420"/>
            <a:ext cx="9168899" cy="839091"/>
          </a:xfrm>
        </p:spPr>
        <p:txBody>
          <a:bodyPr/>
          <a:lstStyle/>
          <a:p>
            <a:r>
              <a:rPr lang="ru-RU" dirty="0"/>
              <a:t>Дорогие леди и джентльмены,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337F93-B9F9-4560-A889-F0634ECBF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983" y="1341743"/>
            <a:ext cx="7197726" cy="1405467"/>
          </a:xfrm>
        </p:spPr>
        <p:txBody>
          <a:bodyPr/>
          <a:lstStyle/>
          <a:p>
            <a:r>
              <a:rPr lang="ru-RU" dirty="0"/>
              <a:t>РАДЫ ПРЕЗЕНТОВАТЬ ВАМ НАШУ ИГРУ. ПРИГОТОВЬТЕСЬ К ВЗЛЕТУ.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B370BF-B607-4B05-AC2F-140A682E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935" y="1967161"/>
            <a:ext cx="4169254" cy="392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1AC286-3E6D-478C-9BAB-28065BEB9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474" y="3132442"/>
            <a:ext cx="4287461" cy="320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6D06F-C387-4B7E-983D-C32F96D3CFBC}"/>
              </a:ext>
            </a:extLst>
          </p:cNvPr>
          <p:cNvSpPr txBox="1"/>
          <p:nvPr/>
        </p:nvSpPr>
        <p:spPr>
          <a:xfrm>
            <a:off x="971217" y="2911642"/>
            <a:ext cx="3209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А ты </a:t>
            </a:r>
            <a:r>
              <a:rPr lang="ru-RU" sz="3600" dirty="0" err="1"/>
              <a:t>ШАРишь</a:t>
            </a:r>
            <a:r>
              <a:rPr lang="ru-RU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927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1579B-126D-450F-A2DC-B5806288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Наша игра – серьезнейший </a:t>
            </a:r>
            <a:r>
              <a:rPr lang="ru-RU" dirty="0" err="1"/>
              <a:t>челлендж</a:t>
            </a:r>
            <a:r>
              <a:rPr lang="ru-RU" dirty="0"/>
              <a:t> для настоящих </a:t>
            </a:r>
            <a:r>
              <a:rPr lang="ru-RU" dirty="0" err="1"/>
              <a:t>трайхардов</a:t>
            </a:r>
            <a:r>
              <a:rPr lang="ru-RU" dirty="0"/>
              <a:t>. Игрокам предстоит пережить настоящее испытание. </a:t>
            </a:r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471CE7D0-8CAA-460D-B0C6-C6A2483DB2F6}"/>
              </a:ext>
            </a:extLst>
          </p:cNvPr>
          <p:cNvSpPr/>
          <p:nvPr/>
        </p:nvSpPr>
        <p:spPr>
          <a:xfrm>
            <a:off x="854244" y="2689057"/>
            <a:ext cx="2574758" cy="23942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ПОЛНОЕ ПОГРУЖЕНИЕ В МИР БЕЗУМНЫХ ШАРОВ</a:t>
            </a:r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BF169DD0-0229-4E7A-9A72-F16BF11A118A}"/>
              </a:ext>
            </a:extLst>
          </p:cNvPr>
          <p:cNvSpPr/>
          <p:nvPr/>
        </p:nvSpPr>
        <p:spPr>
          <a:xfrm>
            <a:off x="9148095" y="1236356"/>
            <a:ext cx="2642936" cy="2394284"/>
          </a:xfrm>
          <a:prstGeom prst="flowChartConnector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НЕЗАБЫВАЕМЫЙ КРЫШЕСНОСЯЩИЙ ОПЫТ</a:t>
            </a:r>
          </a:p>
        </p:txBody>
      </p:sp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6C7617FB-04AC-4C9F-A82C-6B85E80514A1}"/>
              </a:ext>
            </a:extLst>
          </p:cNvPr>
          <p:cNvSpPr/>
          <p:nvPr/>
        </p:nvSpPr>
        <p:spPr>
          <a:xfrm>
            <a:off x="8740942" y="4268873"/>
            <a:ext cx="2504570" cy="2295580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ВАШИ НЕЙРОННЫЕ СВЯЗИ НЕ ВОССТАНОВЯТСЯ НИКОГДА</a:t>
            </a:r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D82D6204-F010-41AA-BF2B-45C2DC5679A2}"/>
              </a:ext>
            </a:extLst>
          </p:cNvPr>
          <p:cNvSpPr/>
          <p:nvPr/>
        </p:nvSpPr>
        <p:spPr>
          <a:xfrm>
            <a:off x="6003760" y="2238487"/>
            <a:ext cx="2689059" cy="2480956"/>
          </a:xfrm>
          <a:prstGeom prst="flowChartConnector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МАКСИМАЛЬНАЯ ГАРАНТИРОВАННАЯ ВЫРАБОТКА КОРТИЗОЛА</a:t>
            </a:r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6C121939-F489-484E-B718-812216035159}"/>
              </a:ext>
            </a:extLst>
          </p:cNvPr>
          <p:cNvSpPr/>
          <p:nvPr/>
        </p:nvSpPr>
        <p:spPr>
          <a:xfrm>
            <a:off x="3429002" y="4268872"/>
            <a:ext cx="2689059" cy="2480956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НОВЕЙШИЕ ТЕХНОЛОГИИ НАШЕГО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231698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81113E-9AD7-4B74-97AB-5F0E89CAB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789" y="114300"/>
            <a:ext cx="10618705" cy="1726532"/>
          </a:xfrm>
        </p:spPr>
        <p:txBody>
          <a:bodyPr/>
          <a:lstStyle/>
          <a:p>
            <a:pPr algn="ctr"/>
            <a:r>
              <a:rPr lang="ru-RU" dirty="0"/>
              <a:t>Наш проект основан на реальных исторических событиях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4EFAA6-D487-4110-9927-12487501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73" y="1873919"/>
            <a:ext cx="3932847" cy="462915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6CCAB9-5222-4290-BECA-CA06AACC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39" y="1925053"/>
            <a:ext cx="3662413" cy="457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E037-BE1E-4E9E-A91E-C462D304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110916"/>
          </a:xfrm>
        </p:spPr>
        <p:txBody>
          <a:bodyPr/>
          <a:lstStyle/>
          <a:p>
            <a:r>
              <a:rPr lang="ru-RU" dirty="0"/>
              <a:t>Доступные режимы сложности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B4146B5-2F76-4290-839C-2652947F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21" y="1776569"/>
            <a:ext cx="8985584" cy="491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89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464555-9B34-4A7F-B565-D84FABC8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42637"/>
            <a:ext cx="10131425" cy="1456267"/>
          </a:xfrm>
        </p:spPr>
        <p:txBody>
          <a:bodyPr/>
          <a:lstStyle/>
          <a:p>
            <a:r>
              <a:rPr lang="ru-RU" dirty="0"/>
              <a:t>Секретное Фото с архивов</a:t>
            </a:r>
            <a:r>
              <a:rPr lang="en-US" dirty="0"/>
              <a:t>: </a:t>
            </a:r>
            <a:br>
              <a:rPr lang="en-US" dirty="0"/>
            </a:br>
            <a:r>
              <a:rPr lang="ru-RU" dirty="0" err="1"/>
              <a:t>игровоЙ</a:t>
            </a:r>
            <a:r>
              <a:rPr lang="ru-RU" dirty="0"/>
              <a:t> процесс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73C362-5F14-4D63-B8AF-956FEADB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61" y="1699460"/>
            <a:ext cx="8923077" cy="48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34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D0597-E1F3-4211-AF71-BDBE1A52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2584"/>
            <a:ext cx="10629899" cy="1413711"/>
          </a:xfrm>
        </p:spPr>
        <p:txBody>
          <a:bodyPr>
            <a:normAutofit fontScale="90000"/>
          </a:bodyPr>
          <a:lstStyle/>
          <a:p>
            <a:r>
              <a:rPr lang="ru-RU" dirty="0"/>
              <a:t>АДАПТИРУЕМЫЙ ФОН (меняется в зависимости от времени суток для максимально комфортной игры)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18FC84F-C3E5-44A8-A2FC-728E76050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55" y="1749594"/>
            <a:ext cx="9374089" cy="488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8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60F47-0D29-4391-85C0-5090383A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Секретный скин который, вы не сможете разблокировать, не заплатив нам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E01566-0EFE-46D6-BCA4-0568A9A71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2" y="2129589"/>
            <a:ext cx="4439653" cy="443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3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DD39B-1FE4-4E72-82C4-A28DB772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851A7E-3593-4A82-A6A7-74162311B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2416092"/>
            <a:ext cx="714375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2619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{73D386C5-5D9A-4E63-9ECF-AA5EA1390453}tf03457452</Template>
  <TotalTime>47</TotalTime>
  <Words>131</Words>
  <Application>Microsoft Office PowerPoint</Application>
  <PresentationFormat>Широкоэкранный</PresentationFormat>
  <Paragraphs>19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Небесная</vt:lpstr>
      <vt:lpstr>Проект “INSANITY BALLS”</vt:lpstr>
      <vt:lpstr>Дорогие леди и джентльмены,</vt:lpstr>
      <vt:lpstr>Наша игра – серьезнейший челлендж для настоящих трайхардов. Игрокам предстоит пережить настоящее испытание. </vt:lpstr>
      <vt:lpstr>Наш проект основан на реальных исторических событиях</vt:lpstr>
      <vt:lpstr>Доступные режимы сложности:</vt:lpstr>
      <vt:lpstr>Секретное Фото с архивов:  игровоЙ процесс</vt:lpstr>
      <vt:lpstr>АДАПТИРУЕМЫЙ ФОН (меняется в зависимости от времени суток для максимально комфортной игры)</vt:lpstr>
      <vt:lpstr>Секретный скин который, вы не сможете разблокировать, не заплатив нам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“INSANITY BALLS”</dc:title>
  <dc:creator>Artur Sokhrokov</dc:creator>
  <cp:lastModifiedBy>Artur Sokhrokov</cp:lastModifiedBy>
  <cp:revision>2</cp:revision>
  <dcterms:created xsi:type="dcterms:W3CDTF">2022-02-26T13:31:40Z</dcterms:created>
  <dcterms:modified xsi:type="dcterms:W3CDTF">2022-02-26T14:19:14Z</dcterms:modified>
</cp:coreProperties>
</file>